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20" r:id="rId2"/>
  </p:sldMasterIdLst>
  <p:sldIdLst>
    <p:sldId id="256" r:id="rId3"/>
    <p:sldId id="257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53406-925A-41BA-A34C-D497C9BE12D8}" type="datetimeFigureOut">
              <a:rPr lang="de-DE" smtClean="0"/>
              <a:t>22.11.2015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5333F-62D3-4A30-BBCF-258353D2A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9967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53406-925A-41BA-A34C-D497C9BE12D8}" type="datetimeFigureOut">
              <a:rPr lang="de-DE" smtClean="0"/>
              <a:t>22.11.2015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5333F-62D3-4A30-BBCF-258353D2A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7963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53406-925A-41BA-A34C-D497C9BE12D8}" type="datetimeFigureOut">
              <a:rPr lang="de-DE" smtClean="0"/>
              <a:t>22.11.2015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5333F-62D3-4A30-BBCF-258353D2A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59892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83F53406-925A-41BA-A34C-D497C9BE12D8}" type="datetimeFigureOut">
              <a:rPr lang="de-DE" smtClean="0"/>
              <a:t>22.11.2015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675333F-62D3-4A30-BBCF-258353D2A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75768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53406-925A-41BA-A34C-D497C9BE12D8}" type="datetimeFigureOut">
              <a:rPr lang="de-DE" smtClean="0"/>
              <a:t>22.11.2015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5333F-62D3-4A30-BBCF-258353D2A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1768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53406-925A-41BA-A34C-D497C9BE12D8}" type="datetimeFigureOut">
              <a:rPr lang="de-DE" smtClean="0"/>
              <a:t>22.11.2015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5333F-62D3-4A30-BBCF-258353D2A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1859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53406-925A-41BA-A34C-D497C9BE12D8}" type="datetimeFigureOut">
              <a:rPr lang="de-DE" smtClean="0"/>
              <a:t>22.11.2015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5333F-62D3-4A30-BBCF-258353D2A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47578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53406-925A-41BA-A34C-D497C9BE12D8}" type="datetimeFigureOut">
              <a:rPr lang="de-DE" smtClean="0"/>
              <a:t>22.11.2015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5333F-62D3-4A30-BBCF-258353D2A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70299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53406-925A-41BA-A34C-D497C9BE12D8}" type="datetimeFigureOut">
              <a:rPr lang="de-DE" smtClean="0"/>
              <a:t>22.11.2015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5333F-62D3-4A30-BBCF-258353D2A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79164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53406-925A-41BA-A34C-D497C9BE12D8}" type="datetimeFigureOut">
              <a:rPr lang="de-DE" smtClean="0"/>
              <a:t>22.11.2015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5333F-62D3-4A30-BBCF-258353D2A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62764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53406-925A-41BA-A34C-D497C9BE12D8}" type="datetimeFigureOut">
              <a:rPr lang="de-DE" smtClean="0"/>
              <a:t>22.11.2015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675333F-62D3-4A30-BBCF-258353D2A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3596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53406-925A-41BA-A34C-D497C9BE12D8}" type="datetimeFigureOut">
              <a:rPr lang="de-DE" smtClean="0"/>
              <a:t>22.11.2015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5333F-62D3-4A30-BBCF-258353D2A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47367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83F53406-925A-41BA-A34C-D497C9BE12D8}" type="datetimeFigureOut">
              <a:rPr lang="de-DE" smtClean="0"/>
              <a:t>22.11.2015</a:t>
            </a:fld>
            <a:endParaRPr lang="de-DE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de-DE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675333F-62D3-4A30-BBCF-258353D2A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69410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53406-925A-41BA-A34C-D497C9BE12D8}" type="datetimeFigureOut">
              <a:rPr lang="de-DE" smtClean="0"/>
              <a:t>22.11.2015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5333F-62D3-4A30-BBCF-258353D2A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56359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53406-925A-41BA-A34C-D497C9BE12D8}" type="datetimeFigureOut">
              <a:rPr lang="de-DE" smtClean="0"/>
              <a:t>22.11.2015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5333F-62D3-4A30-BBCF-258353D2A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0680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53406-925A-41BA-A34C-D497C9BE12D8}" type="datetimeFigureOut">
              <a:rPr lang="de-DE" smtClean="0"/>
              <a:t>22.11.2015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5333F-62D3-4A30-BBCF-258353D2A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2282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53406-925A-41BA-A34C-D497C9BE12D8}" type="datetimeFigureOut">
              <a:rPr lang="de-DE" smtClean="0"/>
              <a:t>22.11.2015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5333F-62D3-4A30-BBCF-258353D2A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5022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53406-925A-41BA-A34C-D497C9BE12D8}" type="datetimeFigureOut">
              <a:rPr lang="de-DE" smtClean="0"/>
              <a:t>22.11.2015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5333F-62D3-4A30-BBCF-258353D2A05E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30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53406-925A-41BA-A34C-D497C9BE12D8}" type="datetimeFigureOut">
              <a:rPr lang="de-DE" smtClean="0"/>
              <a:t>22.11.2015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5333F-62D3-4A30-BBCF-258353D2A05E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427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53406-925A-41BA-A34C-D497C9BE12D8}" type="datetimeFigureOut">
              <a:rPr lang="de-DE" smtClean="0"/>
              <a:t>22.11.2015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5333F-62D3-4A30-BBCF-258353D2A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0163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53406-925A-41BA-A34C-D497C9BE12D8}" type="datetimeFigureOut">
              <a:rPr lang="de-DE" smtClean="0"/>
              <a:t>22.11.2015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5333F-62D3-4A30-BBCF-258353D2A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3544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53406-925A-41BA-A34C-D497C9BE12D8}" type="datetimeFigureOut">
              <a:rPr lang="de-DE" smtClean="0"/>
              <a:t>22.11.2015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5333F-62D3-4A30-BBCF-258353D2A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167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3F53406-925A-41BA-A34C-D497C9BE12D8}" type="datetimeFigureOut">
              <a:rPr lang="de-DE" smtClean="0"/>
              <a:t>22.11.2015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5333F-62D3-4A30-BBCF-258353D2A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7036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83F53406-925A-41BA-A34C-D497C9BE12D8}" type="datetimeFigureOut">
              <a:rPr lang="de-DE" smtClean="0"/>
              <a:t>22.11.2015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675333F-62D3-4A30-BBCF-258353D2A0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9052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1935411"/>
          </a:xfrm>
        </p:spPr>
        <p:txBody>
          <a:bodyPr/>
          <a:lstStyle/>
          <a:p>
            <a:pPr algn="ctr"/>
            <a:r>
              <a:rPr lang="de-DE" sz="7200" dirty="0" smtClean="0">
                <a:solidFill>
                  <a:schemeClr val="tx1"/>
                </a:solidFill>
              </a:rPr>
              <a:t>O Brother, </a:t>
            </a:r>
            <a:r>
              <a:rPr lang="de-DE" sz="7200" dirty="0" err="1" smtClean="0">
                <a:solidFill>
                  <a:schemeClr val="tx1"/>
                </a:solidFill>
              </a:rPr>
              <a:t>where</a:t>
            </a:r>
            <a:r>
              <a:rPr lang="de-DE" sz="7200" dirty="0" smtClean="0">
                <a:solidFill>
                  <a:schemeClr val="tx1"/>
                </a:solidFill>
              </a:rPr>
              <a:t> </a:t>
            </a:r>
            <a:r>
              <a:rPr lang="de-DE" sz="7200" dirty="0" err="1" smtClean="0">
                <a:solidFill>
                  <a:schemeClr val="tx1"/>
                </a:solidFill>
              </a:rPr>
              <a:t>art</a:t>
            </a:r>
            <a:r>
              <a:rPr lang="de-DE" sz="7200" dirty="0" smtClean="0">
                <a:solidFill>
                  <a:schemeClr val="tx1"/>
                </a:solidFill>
              </a:rPr>
              <a:t> </a:t>
            </a:r>
            <a:r>
              <a:rPr lang="de-DE" sz="7200" dirty="0" err="1" smtClean="0">
                <a:solidFill>
                  <a:schemeClr val="tx1"/>
                </a:solidFill>
              </a:rPr>
              <a:t>thou</a:t>
            </a:r>
            <a:r>
              <a:rPr lang="de-DE" sz="7200" dirty="0" smtClean="0">
                <a:solidFill>
                  <a:schemeClr val="tx1"/>
                </a:solidFill>
              </a:rPr>
              <a:t>?</a:t>
            </a:r>
            <a:endParaRPr lang="de-DE" sz="7200" dirty="0">
              <a:solidFill>
                <a:schemeClr val="tx1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15177" y="2993896"/>
            <a:ext cx="9228201" cy="1645920"/>
          </a:xfrm>
        </p:spPr>
        <p:txBody>
          <a:bodyPr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USA/GB/F 2000, Regie: Joel und Ethan </a:t>
            </a:r>
            <a:r>
              <a:rPr lang="de-DE" b="1" dirty="0" err="1" smtClean="0">
                <a:solidFill>
                  <a:schemeClr val="tx1"/>
                </a:solidFill>
              </a:rPr>
              <a:t>Coen</a:t>
            </a:r>
            <a:endParaRPr lang="de-DE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109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746449" y="233265"/>
            <a:ext cx="11000792" cy="625151"/>
          </a:xfrm>
        </p:spPr>
        <p:txBody>
          <a:bodyPr/>
          <a:lstStyle/>
          <a:p>
            <a:pPr algn="ctr"/>
            <a:r>
              <a:rPr lang="de-DE" b="1" u="sng" dirty="0" smtClean="0">
                <a:solidFill>
                  <a:schemeClr val="tx1"/>
                </a:solidFill>
              </a:rPr>
              <a:t>Drei Quellen oder Motivebenen</a:t>
            </a:r>
            <a:endParaRPr lang="de-DE" b="1" u="sng" dirty="0">
              <a:solidFill>
                <a:schemeClr val="tx1"/>
              </a:solidFill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410548" y="1231641"/>
            <a:ext cx="299512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>
                <a:solidFill>
                  <a:srgbClr val="FF0000"/>
                </a:solidFill>
              </a:rPr>
              <a:t>Homers „Odyssee“</a:t>
            </a:r>
          </a:p>
          <a:p>
            <a:endParaRPr lang="de-DE" dirty="0"/>
          </a:p>
          <a:p>
            <a:endParaRPr lang="de-DE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 smtClean="0"/>
              <a:t>Vorspann-Zitat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 smtClean="0"/>
              <a:t>Drehbuchnennung</a:t>
            </a:r>
            <a:endParaRPr lang="de-DE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„</a:t>
            </a:r>
            <a:r>
              <a:rPr lang="de-DE" dirty="0" err="1"/>
              <a:t>Grund“handlung</a:t>
            </a:r>
            <a:r>
              <a:rPr lang="de-DE" dirty="0"/>
              <a:t>: Mann + Freunde – lange Reise mit Gefahren </a:t>
            </a:r>
            <a:r>
              <a:rPr lang="de-DE" dirty="0">
                <a:sym typeface="Wingdings" panose="05000000000000000000" pitchFamily="2" charset="2"/>
              </a:rPr>
              <a:t></a:t>
            </a:r>
            <a:r>
              <a:rPr lang="de-DE" dirty="0"/>
              <a:t> </a:t>
            </a:r>
            <a:r>
              <a:rPr lang="de-DE" dirty="0" smtClean="0"/>
              <a:t>Familie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 smtClean="0"/>
              <a:t>Der </a:t>
            </a:r>
            <a:r>
              <a:rPr lang="de-DE" dirty="0"/>
              <a:t>blinde </a:t>
            </a:r>
            <a:r>
              <a:rPr lang="de-DE" dirty="0" smtClean="0"/>
              <a:t>Seher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 smtClean="0"/>
              <a:t>Namen </a:t>
            </a:r>
            <a:r>
              <a:rPr lang="de-DE" dirty="0"/>
              <a:t>(Ulysses, Penny</a:t>
            </a:r>
            <a:r>
              <a:rPr lang="de-DE" dirty="0" smtClean="0"/>
              <a:t>)</a:t>
            </a:r>
          </a:p>
          <a:p>
            <a:pPr lvl="0"/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/>
              <a:t>Episoden:</a:t>
            </a:r>
            <a:r>
              <a:rPr lang="de-DE" dirty="0"/>
              <a:t> Sirenen, Frosch (vgl. </a:t>
            </a:r>
            <a:r>
              <a:rPr lang="de-DE" dirty="0" err="1"/>
              <a:t>Zirze</a:t>
            </a:r>
            <a:r>
              <a:rPr lang="de-DE" dirty="0"/>
              <a:t>), Polyphem, drohende Hochzeit der Frau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7383625" y="1231641"/>
            <a:ext cx="399972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solidFill>
                  <a:srgbClr val="FF0000"/>
                </a:solidFill>
              </a:rPr>
              <a:t>US-Geschichte/Realität der 1930er Jahre</a:t>
            </a:r>
          </a:p>
          <a:p>
            <a:endParaRPr lang="de-DE" b="1" dirty="0" smtClean="0"/>
          </a:p>
          <a:p>
            <a:endParaRPr lang="de-DE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b="1" dirty="0" smtClean="0"/>
              <a:t>Weltwirtschaftskrise </a:t>
            </a:r>
          </a:p>
          <a:p>
            <a:pPr lvl="0"/>
            <a:r>
              <a:rPr lang="de-DE" b="1" dirty="0">
                <a:sym typeface="Wingdings" panose="05000000000000000000" pitchFamily="2" charset="2"/>
              </a:rPr>
              <a:t> </a:t>
            </a:r>
            <a:r>
              <a:rPr lang="de-DE" b="1" dirty="0" smtClean="0">
                <a:sym typeface="Wingdings" panose="05000000000000000000" pitchFamily="2" charset="2"/>
              </a:rPr>
              <a:t>         </a:t>
            </a:r>
            <a:r>
              <a:rPr lang="de-DE" dirty="0" smtClean="0">
                <a:sym typeface="Wingdings" panose="05000000000000000000" pitchFamily="2" charset="2"/>
              </a:rPr>
              <a:t></a:t>
            </a:r>
            <a:r>
              <a:rPr lang="de-DE" dirty="0" smtClean="0"/>
              <a:t> </a:t>
            </a:r>
            <a:r>
              <a:rPr lang="de-DE" dirty="0"/>
              <a:t>Enteignung von </a:t>
            </a:r>
            <a:r>
              <a:rPr lang="de-DE" dirty="0" smtClean="0"/>
              <a:t>Farmern</a:t>
            </a:r>
          </a:p>
          <a:p>
            <a:pPr lvl="0"/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smtClean="0">
                <a:sym typeface="Wingdings" panose="05000000000000000000" pitchFamily="2" charset="2"/>
              </a:rPr>
              <a:t>         </a:t>
            </a:r>
            <a:r>
              <a:rPr lang="de-DE" dirty="0" smtClean="0"/>
              <a:t> </a:t>
            </a:r>
            <a:r>
              <a:rPr lang="de-DE" dirty="0"/>
              <a:t>mächtige </a:t>
            </a:r>
            <a:r>
              <a:rPr lang="de-DE" dirty="0" smtClean="0"/>
              <a:t>Banken</a:t>
            </a:r>
          </a:p>
          <a:p>
            <a:pPr lvl="0"/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smtClean="0">
                <a:sym typeface="Wingdings" panose="05000000000000000000" pitchFamily="2" charset="2"/>
              </a:rPr>
              <a:t>         </a:t>
            </a:r>
            <a:r>
              <a:rPr lang="de-DE" dirty="0" smtClean="0"/>
              <a:t> </a:t>
            </a:r>
            <a:r>
              <a:rPr lang="de-DE" dirty="0"/>
              <a:t>der Kraftwerksbau (z.B.: Hoover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                                  Dam)</a:t>
            </a:r>
          </a:p>
          <a:p>
            <a:pPr lvl="0"/>
            <a:endParaRPr lang="de-DE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b="1" dirty="0"/>
              <a:t>Rassismus </a:t>
            </a:r>
            <a:r>
              <a:rPr lang="de-DE" dirty="0"/>
              <a:t>in den </a:t>
            </a:r>
            <a:r>
              <a:rPr lang="de-DE" dirty="0" smtClean="0"/>
              <a:t>Südstaaten</a:t>
            </a:r>
          </a:p>
          <a:p>
            <a:pPr lvl="0"/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Die Bedeutung </a:t>
            </a:r>
            <a:r>
              <a:rPr lang="de-DE" b="1" dirty="0"/>
              <a:t>der neuen Medien als Mittel der Propaganda</a:t>
            </a:r>
            <a:r>
              <a:rPr lang="de-DE" dirty="0"/>
              <a:t> (Radio)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3528527" y="1231641"/>
            <a:ext cx="299512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>
                <a:solidFill>
                  <a:srgbClr val="FF0000"/>
                </a:solidFill>
              </a:rPr>
              <a:t>US-Kino der 1930er Jahre</a:t>
            </a:r>
          </a:p>
          <a:p>
            <a:endParaRPr lang="de-DE" dirty="0" smtClean="0"/>
          </a:p>
          <a:p>
            <a:endParaRPr lang="de-DE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 smtClean="0"/>
              <a:t>Der Titel (aus der Komödie „</a:t>
            </a:r>
            <a:r>
              <a:rPr lang="de-DE" dirty="0" err="1" smtClean="0"/>
              <a:t>Sullivan´s</a:t>
            </a:r>
            <a:r>
              <a:rPr lang="de-DE" dirty="0" smtClean="0"/>
              <a:t> Travel“, 1942)</a:t>
            </a:r>
          </a:p>
          <a:p>
            <a:pPr lvl="0"/>
            <a:endParaRPr lang="de-DE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 smtClean="0"/>
              <a:t>Das </a:t>
            </a:r>
            <a:r>
              <a:rPr lang="de-DE" b="1" dirty="0"/>
              <a:t>Ausbrecher- und </a:t>
            </a:r>
            <a:r>
              <a:rPr lang="de-DE" b="1" dirty="0" smtClean="0"/>
              <a:t>Kettensträfling-Genre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Die </a:t>
            </a:r>
            <a:r>
              <a:rPr lang="de-DE" b="1" dirty="0" smtClean="0"/>
              <a:t>Gangsterfilme</a:t>
            </a:r>
          </a:p>
          <a:p>
            <a:pPr lvl="0"/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Die </a:t>
            </a:r>
            <a:r>
              <a:rPr lang="de-DE" b="1" dirty="0"/>
              <a:t>Musicals von </a:t>
            </a:r>
            <a:r>
              <a:rPr lang="de-DE" b="1" dirty="0" err="1"/>
              <a:t>Busby</a:t>
            </a:r>
            <a:r>
              <a:rPr lang="de-DE" b="1" dirty="0"/>
              <a:t> </a:t>
            </a:r>
            <a:r>
              <a:rPr lang="de-DE" b="1" dirty="0" err="1"/>
              <a:t>Berkely</a:t>
            </a:r>
            <a:r>
              <a:rPr lang="de-DE" b="1" dirty="0"/>
              <a:t> </a:t>
            </a:r>
            <a:r>
              <a:rPr lang="de-DE" dirty="0"/>
              <a:t>(</a:t>
            </a:r>
            <a:r>
              <a:rPr lang="de-DE" dirty="0" err="1" smtClean="0"/>
              <a:t>Kukluxclan</a:t>
            </a:r>
            <a:r>
              <a:rPr lang="de-DE" dirty="0" smtClean="0"/>
              <a:t>-Szene)</a:t>
            </a:r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1380931" y="5478958"/>
            <a:ext cx="90413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 smtClean="0">
                <a:solidFill>
                  <a:srgbClr val="FF0000"/>
                </a:solidFill>
              </a:rPr>
              <a:t>Coen</a:t>
            </a:r>
            <a:r>
              <a:rPr lang="de-DE" b="1" dirty="0" smtClean="0">
                <a:solidFill>
                  <a:srgbClr val="FF0000"/>
                </a:solidFill>
              </a:rPr>
              <a:t>-Ebene</a:t>
            </a:r>
            <a:r>
              <a:rPr lang="de-DE" dirty="0" smtClean="0"/>
              <a:t> = Spezifisches der </a:t>
            </a:r>
            <a:r>
              <a:rPr lang="de-DE" dirty="0" err="1" smtClean="0"/>
              <a:t>Coen</a:t>
            </a:r>
            <a:r>
              <a:rPr lang="de-DE" dirty="0" smtClean="0"/>
              <a:t>-Brüder (= Regisseure): </a:t>
            </a:r>
          </a:p>
          <a:p>
            <a:r>
              <a:rPr lang="de-DE" dirty="0"/>
              <a:t> </a:t>
            </a:r>
            <a:r>
              <a:rPr lang="de-DE" dirty="0" smtClean="0"/>
              <a:t>                                          - George Clooneys Haarfetischismus</a:t>
            </a:r>
          </a:p>
          <a:p>
            <a:r>
              <a:rPr lang="de-DE" dirty="0"/>
              <a:t> </a:t>
            </a:r>
            <a:r>
              <a:rPr lang="de-DE" dirty="0" smtClean="0"/>
              <a:t>                                           - die Typen    </a:t>
            </a:r>
          </a:p>
          <a:p>
            <a:r>
              <a:rPr lang="de-DE" smtClean="0"/>
              <a:t>                                            </a:t>
            </a:r>
            <a:r>
              <a:rPr lang="de-DE" dirty="0" smtClean="0"/>
              <a:t>- die Musik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70631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HDOfficeLightV0">
  <a:themeElements>
    <a:clrScheme name="Blau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etropolitan">
  <a:themeElements>
    <a:clrScheme name="Graustuf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TM02900771[[fn=Segment]]</Template>
  <TotalTime>0</TotalTime>
  <Words>137</Words>
  <Application>Microsoft Office PowerPoint</Application>
  <PresentationFormat>Breitbild</PresentationFormat>
  <Paragraphs>38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Wingdings 2</vt:lpstr>
      <vt:lpstr>HDOfficeLightV0</vt:lpstr>
      <vt:lpstr>Metropolitan</vt:lpstr>
      <vt:lpstr>O Brother, where art thou?</vt:lpstr>
      <vt:lpstr>PowerPoint-Präsentation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Brother, where art thou?</dc:title>
  <dc:creator>Walter Gasperi</dc:creator>
  <cp:lastModifiedBy>Walter Gasperi</cp:lastModifiedBy>
  <cp:revision>3</cp:revision>
  <dcterms:created xsi:type="dcterms:W3CDTF">2015-11-22T17:29:10Z</dcterms:created>
  <dcterms:modified xsi:type="dcterms:W3CDTF">2015-11-22T17:45:32Z</dcterms:modified>
</cp:coreProperties>
</file>