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96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96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989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576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76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185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757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029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916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7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59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736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941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635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68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28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02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2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16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4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67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03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3F53406-925A-41BA-A34C-D497C9BE12D8}" type="datetimeFigureOut">
              <a:rPr lang="de-DE" smtClean="0"/>
              <a:t>22.11.2015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675333F-62D3-4A30-BBCF-258353D2A0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05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1935411"/>
          </a:xfrm>
        </p:spPr>
        <p:txBody>
          <a:bodyPr/>
          <a:lstStyle/>
          <a:p>
            <a:pPr algn="ctr"/>
            <a:r>
              <a:rPr lang="de-DE" sz="7200" dirty="0" smtClean="0">
                <a:solidFill>
                  <a:schemeClr val="tx1"/>
                </a:solidFill>
              </a:rPr>
              <a:t>O Brother, </a:t>
            </a:r>
            <a:r>
              <a:rPr lang="de-DE" sz="7200" dirty="0" err="1" smtClean="0">
                <a:solidFill>
                  <a:schemeClr val="tx1"/>
                </a:solidFill>
              </a:rPr>
              <a:t>where</a:t>
            </a:r>
            <a:r>
              <a:rPr lang="de-DE" sz="7200" dirty="0" smtClean="0">
                <a:solidFill>
                  <a:schemeClr val="tx1"/>
                </a:solidFill>
              </a:rPr>
              <a:t> </a:t>
            </a:r>
            <a:r>
              <a:rPr lang="de-DE" sz="7200" dirty="0" err="1" smtClean="0">
                <a:solidFill>
                  <a:schemeClr val="tx1"/>
                </a:solidFill>
              </a:rPr>
              <a:t>art</a:t>
            </a:r>
            <a:r>
              <a:rPr lang="de-DE" sz="7200" dirty="0" smtClean="0">
                <a:solidFill>
                  <a:schemeClr val="tx1"/>
                </a:solidFill>
              </a:rPr>
              <a:t> </a:t>
            </a:r>
            <a:r>
              <a:rPr lang="de-DE" sz="7200" dirty="0" err="1" smtClean="0">
                <a:solidFill>
                  <a:schemeClr val="tx1"/>
                </a:solidFill>
              </a:rPr>
              <a:t>thou</a:t>
            </a:r>
            <a:r>
              <a:rPr lang="de-DE" sz="7200" dirty="0" smtClean="0">
                <a:solidFill>
                  <a:schemeClr val="tx1"/>
                </a:solidFill>
              </a:rPr>
              <a:t>?</a:t>
            </a:r>
            <a:endParaRPr lang="de-DE" sz="7200" dirty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15177" y="2993896"/>
            <a:ext cx="9228201" cy="1645920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USA/GB/F 2000, Regie: Joel und Ethan </a:t>
            </a:r>
            <a:r>
              <a:rPr lang="de-DE" b="1" dirty="0" err="1" smtClean="0">
                <a:solidFill>
                  <a:schemeClr val="tx1"/>
                </a:solidFill>
              </a:rPr>
              <a:t>Coen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10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46449" y="233265"/>
            <a:ext cx="11000792" cy="625151"/>
          </a:xfrm>
        </p:spPr>
        <p:txBody>
          <a:bodyPr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Drei Quellen oder Motivebenen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10548" y="1231641"/>
            <a:ext cx="29951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Homers „Odyssee“</a:t>
            </a:r>
          </a:p>
          <a:p>
            <a:endParaRPr lang="de-DE" dirty="0"/>
          </a:p>
          <a:p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Vorspann-Zitat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Drehbuchnennung</a:t>
            </a: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„</a:t>
            </a:r>
            <a:r>
              <a:rPr lang="de-DE" dirty="0" err="1"/>
              <a:t>Grund“handlung</a:t>
            </a:r>
            <a:r>
              <a:rPr lang="de-DE" dirty="0"/>
              <a:t>: Mann + Freunde – lange Reise mit Gefahren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 </a:t>
            </a:r>
            <a:r>
              <a:rPr lang="de-DE" dirty="0" smtClean="0"/>
              <a:t>Familie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</a:t>
            </a:r>
            <a:r>
              <a:rPr lang="de-DE" dirty="0"/>
              <a:t>blinde </a:t>
            </a:r>
            <a:r>
              <a:rPr lang="de-DE" dirty="0" smtClean="0"/>
              <a:t>Seher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Namen </a:t>
            </a:r>
            <a:r>
              <a:rPr lang="de-DE" dirty="0"/>
              <a:t>(Ulysses, Penny</a:t>
            </a:r>
            <a:r>
              <a:rPr lang="de-DE" dirty="0" smtClean="0"/>
              <a:t>)</a:t>
            </a:r>
          </a:p>
          <a:p>
            <a:pPr lvl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Episoden:</a:t>
            </a:r>
            <a:r>
              <a:rPr lang="de-DE" dirty="0"/>
              <a:t> Sirenen, Frosch (vgl. </a:t>
            </a:r>
            <a:r>
              <a:rPr lang="de-DE" dirty="0" err="1"/>
              <a:t>Zirze</a:t>
            </a:r>
            <a:r>
              <a:rPr lang="de-DE" dirty="0"/>
              <a:t>), Polyphem, drohende Hochzeit der Frau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383625" y="1231641"/>
            <a:ext cx="39997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US-Geschichte/Realität der 1930er Jahre</a:t>
            </a:r>
          </a:p>
          <a:p>
            <a:endParaRPr lang="de-DE" b="1" dirty="0" smtClean="0"/>
          </a:p>
          <a:p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Weltwirtschaftskrise </a:t>
            </a:r>
          </a:p>
          <a:p>
            <a:pPr lvl="0"/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b="1" dirty="0" smtClean="0">
                <a:sym typeface="Wingdings" panose="05000000000000000000" pitchFamily="2" charset="2"/>
              </a:rPr>
              <a:t>        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Enteignung von </a:t>
            </a:r>
            <a:r>
              <a:rPr lang="de-DE" dirty="0" smtClean="0"/>
              <a:t>Farmern</a:t>
            </a:r>
          </a:p>
          <a:p>
            <a:pPr lvl="0"/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         </a:t>
            </a:r>
            <a:r>
              <a:rPr lang="de-DE" dirty="0" smtClean="0"/>
              <a:t> </a:t>
            </a:r>
            <a:r>
              <a:rPr lang="de-DE" dirty="0"/>
              <a:t>mächtige </a:t>
            </a:r>
            <a:r>
              <a:rPr lang="de-DE" dirty="0" smtClean="0"/>
              <a:t>Banken</a:t>
            </a:r>
          </a:p>
          <a:p>
            <a:pPr lvl="0"/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         </a:t>
            </a:r>
            <a:r>
              <a:rPr lang="de-DE" dirty="0" smtClean="0"/>
              <a:t> </a:t>
            </a:r>
            <a:r>
              <a:rPr lang="de-DE" dirty="0"/>
              <a:t>der Kraftwerksbau (z.B.: Hoover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                    Dam)</a:t>
            </a:r>
          </a:p>
          <a:p>
            <a:pPr lvl="0"/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b="1" dirty="0"/>
              <a:t>Rassismus </a:t>
            </a:r>
            <a:r>
              <a:rPr lang="de-DE" dirty="0"/>
              <a:t>in den </a:t>
            </a:r>
            <a:r>
              <a:rPr lang="de-DE" dirty="0" smtClean="0"/>
              <a:t>Südstaaten</a:t>
            </a:r>
          </a:p>
          <a:p>
            <a:pPr lvl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Bedeutung </a:t>
            </a:r>
            <a:r>
              <a:rPr lang="de-DE" b="1" dirty="0"/>
              <a:t>der neuen Medien als Mittel der Propaganda</a:t>
            </a:r>
            <a:r>
              <a:rPr lang="de-DE" dirty="0"/>
              <a:t> (Radio)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528527" y="1231641"/>
            <a:ext cx="29951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US-Kino der 1930er Jahre</a:t>
            </a:r>
          </a:p>
          <a:p>
            <a:endParaRPr lang="de-DE" dirty="0" smtClean="0"/>
          </a:p>
          <a:p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Titel (aus der Komödie „</a:t>
            </a:r>
            <a:r>
              <a:rPr lang="de-DE" dirty="0" err="1" smtClean="0"/>
              <a:t>Sullivan´s</a:t>
            </a:r>
            <a:r>
              <a:rPr lang="de-DE" dirty="0" smtClean="0"/>
              <a:t> Travel“, 1942)</a:t>
            </a:r>
          </a:p>
          <a:p>
            <a:pPr lvl="0"/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</a:t>
            </a:r>
            <a:r>
              <a:rPr lang="de-DE" b="1" dirty="0"/>
              <a:t>Ausbrecher- und </a:t>
            </a:r>
            <a:r>
              <a:rPr lang="de-DE" b="1" dirty="0" smtClean="0"/>
              <a:t>Kettensträfling-Genre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</a:t>
            </a:r>
            <a:r>
              <a:rPr lang="de-DE" b="1" dirty="0" smtClean="0"/>
              <a:t>Gangsterfilme</a:t>
            </a:r>
          </a:p>
          <a:p>
            <a:pPr lvl="0"/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</a:t>
            </a:r>
            <a:r>
              <a:rPr lang="de-DE" b="1" dirty="0"/>
              <a:t>Musicals von </a:t>
            </a:r>
            <a:r>
              <a:rPr lang="de-DE" b="1" dirty="0" err="1"/>
              <a:t>Busby</a:t>
            </a:r>
            <a:r>
              <a:rPr lang="de-DE" b="1" dirty="0"/>
              <a:t> </a:t>
            </a:r>
            <a:r>
              <a:rPr lang="de-DE" b="1" dirty="0" err="1"/>
              <a:t>Berkely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 smtClean="0"/>
              <a:t>Kukluxclan</a:t>
            </a:r>
            <a:r>
              <a:rPr lang="de-DE" dirty="0" smtClean="0"/>
              <a:t>-Szene)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380931" y="5478958"/>
            <a:ext cx="9041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rgbClr val="FF0000"/>
                </a:solidFill>
              </a:rPr>
              <a:t>Coen</a:t>
            </a:r>
            <a:r>
              <a:rPr lang="de-DE" b="1" dirty="0" smtClean="0">
                <a:solidFill>
                  <a:srgbClr val="FF0000"/>
                </a:solidFill>
              </a:rPr>
              <a:t>-Ebene</a:t>
            </a:r>
            <a:r>
              <a:rPr lang="de-DE" dirty="0" smtClean="0"/>
              <a:t> = Spezifisches der </a:t>
            </a:r>
            <a:r>
              <a:rPr lang="de-DE" dirty="0" err="1" smtClean="0"/>
              <a:t>Coen</a:t>
            </a:r>
            <a:r>
              <a:rPr lang="de-DE" dirty="0" smtClean="0"/>
              <a:t>-Brüder (= Regisseure): 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                           - George Clooneys Haarfetischismus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                            - die Typen    </a:t>
            </a:r>
          </a:p>
          <a:p>
            <a:r>
              <a:rPr lang="de-DE" smtClean="0"/>
              <a:t>                                            </a:t>
            </a:r>
            <a:r>
              <a:rPr lang="de-DE" dirty="0" smtClean="0"/>
              <a:t>- die Musik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063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TM02900771[[fn=Segment]]</Template>
  <TotalTime>0</TotalTime>
  <Words>137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Wingdings 2</vt:lpstr>
      <vt:lpstr>HDOfficeLightV0</vt:lpstr>
      <vt:lpstr>Metropolitan</vt:lpstr>
      <vt:lpstr>O Brother, where art thou?</vt:lpstr>
      <vt:lpstr>PowerPoint-Präsentation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Brother, where art thou?</dc:title>
  <dc:creator>Walter Gasperi</dc:creator>
  <cp:lastModifiedBy>Walter Gasperi</cp:lastModifiedBy>
  <cp:revision>3</cp:revision>
  <dcterms:created xsi:type="dcterms:W3CDTF">2015-11-22T17:29:10Z</dcterms:created>
  <dcterms:modified xsi:type="dcterms:W3CDTF">2015-11-22T17:45:32Z</dcterms:modified>
</cp:coreProperties>
</file>