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11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1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57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72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50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55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1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83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15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6719-CA7F-4FD9-BB78-0F125292765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B6F8-A4E5-448A-8348-CAFBE82FEE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4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7100" y="2333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dirty="0" smtClean="0"/>
              <a:t>Fitnessstudio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4300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171107_1702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44" y="1944689"/>
            <a:ext cx="5302955" cy="298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20171107_17024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4689"/>
            <a:ext cx="5302955" cy="298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5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1700" y="2486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dirty="0" err="1" smtClean="0"/>
              <a:t>Aquathlon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42433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-20170423-WA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IMG-20170613-WA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-20170613-WA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2509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7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170613-WA000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051" y="215662"/>
            <a:ext cx="11308500" cy="64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Breitbild</PresentationFormat>
  <Paragraphs>2</Paragraphs>
  <Slides>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Fitnessstudio</vt:lpstr>
      <vt:lpstr>PowerPoint-Präsentation</vt:lpstr>
      <vt:lpstr>Aquathlon</vt:lpstr>
      <vt:lpstr>PowerPoint-Präsentation</vt:lpstr>
      <vt:lpstr>PowerPoint-Präsentation</vt:lpstr>
      <vt:lpstr>PowerPoint-Präsentation</vt:lpstr>
    </vt:vector>
  </TitlesOfParts>
  <Company>Schule Vorarlberg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Fitnessstudio</dc:title>
  <dc:creator>Claudia Fuchs</dc:creator>
  <cp:lastModifiedBy>Maria Meusburger-Bereuter</cp:lastModifiedBy>
  <cp:revision>1</cp:revision>
  <dcterms:created xsi:type="dcterms:W3CDTF">2018-04-04T08:22:18Z</dcterms:created>
  <dcterms:modified xsi:type="dcterms:W3CDTF">2018-04-09T07:59:35Z</dcterms:modified>
</cp:coreProperties>
</file>